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25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Shaped Up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paper (5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CCCC3E-A1E3-49B4-ACFE-5133AFECF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272014"/>
            <a:ext cx="7026246" cy="48401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Shaped 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Shaped Up is a 13 round, 65 point, Comstock course of fire. There are 6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 and remains visible at rest.</a:t>
            </a:r>
          </a:p>
          <a:p>
            <a:endParaRPr lang="en-US" dirty="0"/>
          </a:p>
          <a:p>
            <a:r>
              <a:rPr lang="en-US" dirty="0"/>
              <a:t>Start position is behind rear fault line, completely outside the shooting area. Firearm is loaded on table, trigger guard on mark, not propped in any way.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157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2021-11-09T18:19:37Z</dcterms:modified>
  <cp:category>Shooting</cp:category>
</cp:coreProperties>
</file>